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021"/>
    <a:srgbClr val="BC6C25"/>
    <a:srgbClr val="FFFFFF"/>
    <a:srgbClr val="46A5B3"/>
    <a:srgbClr val="4C5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1"/>
  </p:normalViewPr>
  <p:slideViewPr>
    <p:cSldViewPr snapToGrid="0">
      <p:cViewPr varScale="1">
        <p:scale>
          <a:sx n="85" d="100"/>
          <a:sy n="85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4026-EBE5-BAB5-2193-12F62F5741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875" y="4151312"/>
            <a:ext cx="6942084" cy="154792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A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98FB84-BD6D-362E-4D64-D4738287890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875" y="5780772"/>
            <a:ext cx="6942084" cy="92482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1962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F4C-3102-B93A-4591-4EFBDBBC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8CBC-FC98-A5A5-AD2D-08FB3A67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9872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F4C-3102-B93A-4591-4EFBDBBC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8CBC-FC98-A5A5-AD2D-08FB3A67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87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5E7553-2D7C-6990-D224-B3A1B95CB7F6}"/>
              </a:ext>
            </a:extLst>
          </p:cNvPr>
          <p:cNvCxnSpPr/>
          <p:nvPr userDrawn="1"/>
        </p:nvCxnSpPr>
        <p:spPr>
          <a:xfrm>
            <a:off x="352587" y="1468580"/>
            <a:ext cx="11460722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18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63C9-2E2C-F67A-976C-08A00422D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8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DB413-C0E5-C1AA-2B71-36D66B8FA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6587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 useBgFill="1">
        <p:nvSpPr>
          <p:cNvPr id="8" name="Title 1">
            <a:extLst>
              <a:ext uri="{FF2B5EF4-FFF2-40B4-BE49-F238E27FC236}">
                <a16:creationId xmlns:a16="http://schemas.microsoft.com/office/drawing/2014/main" id="{4652DFC0-D69D-3356-5089-D110E64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87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8934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D198-A914-B3ED-9ADF-696309B10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31515"/>
            <a:ext cx="10554238" cy="919808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31D9A-894E-D1EA-79EA-0D9A0A383A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49" y="3353365"/>
            <a:ext cx="1055423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Any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31137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A2FA-DD91-B0CC-1E85-65B29CDF3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D28B9-0801-A0DF-A485-6743984AE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7743A-943D-9251-41A0-601A14F2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5D6F0-62BB-052A-1A68-10C932A21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08801-C414-589C-B606-563B76E55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076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74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9A4B4-11B8-3B98-EBB3-3ED470D92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A19C2-0816-BD35-CD89-FC6D7D98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81299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1" r:id="rId5"/>
    <p:sldLayoutId id="2147483653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BCFE9F-BE0A-D0DE-EE6D-C86D3EE1E1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A20ADC-C28D-1E23-08B1-2F5BCD6A91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336021"/>
                </a:solidFill>
              </a:rPr>
              <a:t>Presentation Title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4114C1E-DC07-92AE-DDBD-D8B37DC65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C6C25"/>
                </a:solidFill>
              </a:rPr>
              <a:t>Presented by: </a:t>
            </a:r>
          </a:p>
        </p:txBody>
      </p:sp>
    </p:spTree>
    <p:extLst>
      <p:ext uri="{BB962C8B-B14F-4D97-AF65-F5344CB8AC3E}">
        <p14:creationId xmlns:p14="http://schemas.microsoft.com/office/powerpoint/2010/main" val="222607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6">
            <a:extLst>
              <a:ext uri="{FF2B5EF4-FFF2-40B4-BE49-F238E27FC236}">
                <a16:creationId xmlns:a16="http://schemas.microsoft.com/office/drawing/2014/main" id="{66021746-DE48-B78A-A46F-37164049DD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3814ED3-99B5-B0C2-8B4F-1DA5A1E5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C6C25"/>
                </a:solidFill>
              </a:rPr>
              <a:t>Disclosure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212E558-3654-A016-170D-C5193DFBB20E}"/>
              </a:ext>
            </a:extLst>
          </p:cNvPr>
          <p:cNvSpPr>
            <a:spLocks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9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FB25D9E5-CD04-04A7-06FE-E711D95408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ED11261-C4CD-3700-031D-5B36BE02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C6C25"/>
                </a:solidFill>
              </a:rPr>
              <a:t>Content Template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8E1988-C7BF-988E-CCC3-2B4672A9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6748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6">
            <a:extLst>
              <a:ext uri="{FF2B5EF4-FFF2-40B4-BE49-F238E27FC236}">
                <a16:creationId xmlns:a16="http://schemas.microsoft.com/office/drawing/2014/main" id="{F07DC9C7-6BED-AD9B-D837-9F36E1D8BC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84FA13-C4FC-6912-D808-FF8586E5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021"/>
                </a:solidFill>
              </a:rPr>
              <a:t>Content Template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2B69F0-8029-22B3-F288-14DEC7A24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487B52-9742-0FEF-7505-66FBD607E2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F3DF3B-257B-4951-7BBD-786462222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021"/>
                </a:solidFill>
              </a:rPr>
              <a:t>Insert Section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2B7500-D824-75A3-D98B-E6CF95561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C6C25"/>
                </a:solidFill>
              </a:rPr>
              <a:t>Insert 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47170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69FCE-923A-7599-31DE-B9018B0E8A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94F69C-4865-FAEF-F65B-D579E5FD16E9}"/>
              </a:ext>
            </a:extLst>
          </p:cNvPr>
          <p:cNvSpPr txBox="1">
            <a:spLocks/>
          </p:cNvSpPr>
          <p:nvPr/>
        </p:nvSpPr>
        <p:spPr>
          <a:xfrm>
            <a:off x="831850" y="2231515"/>
            <a:ext cx="10554238" cy="919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336021"/>
                </a:solidFill>
              </a:rPr>
              <a:t>Thank You Note</a:t>
            </a:r>
          </a:p>
        </p:txBody>
      </p:sp>
    </p:spTree>
    <p:extLst>
      <p:ext uri="{BB962C8B-B14F-4D97-AF65-F5344CB8AC3E}">
        <p14:creationId xmlns:p14="http://schemas.microsoft.com/office/powerpoint/2010/main" val="100837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32449"/>
      </a:dk1>
      <a:lt1>
        <a:srgbClr val="989797"/>
      </a:lt1>
      <a:dk2>
        <a:srgbClr val="0A654C"/>
      </a:dk2>
      <a:lt2>
        <a:srgbClr val="226385"/>
      </a:lt2>
      <a:accent1>
        <a:srgbClr val="132449"/>
      </a:accent1>
      <a:accent2>
        <a:srgbClr val="0A654C"/>
      </a:accent2>
      <a:accent3>
        <a:srgbClr val="343432"/>
      </a:accent3>
      <a:accent4>
        <a:srgbClr val="00A090"/>
      </a:accent4>
      <a:accent5>
        <a:srgbClr val="132449"/>
      </a:accent5>
      <a:accent6>
        <a:srgbClr val="132449"/>
      </a:accent6>
      <a:hlink>
        <a:srgbClr val="0A654C"/>
      </a:hlink>
      <a:folHlink>
        <a:srgbClr val="22638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22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Presentation Title </vt:lpstr>
      <vt:lpstr>Disclosure</vt:lpstr>
      <vt:lpstr>Content Template 1</vt:lpstr>
      <vt:lpstr>Content Template 2</vt:lpstr>
      <vt:lpstr>Insert Section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Basil Kadara</dc:creator>
  <cp:lastModifiedBy>ASUS</cp:lastModifiedBy>
  <cp:revision>19</cp:revision>
  <dcterms:created xsi:type="dcterms:W3CDTF">2022-05-10T21:37:42Z</dcterms:created>
  <dcterms:modified xsi:type="dcterms:W3CDTF">2026-02-03T14:06:27Z</dcterms:modified>
</cp:coreProperties>
</file>